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これは便利</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シリコン調理スプーン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カラー展開：グレー・レッド </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色取混ぜ</a:t>
            </a:r>
          </a:p>
          <a:p>
            <a:r>
              <a:rPr lang="ja-JP" altLang="en-US" sz="900" dirty="0">
                <a:latin typeface="Meiryo UI" panose="020B0604030504040204" pitchFamily="34" charset="-128"/>
                <a:ea typeface="Meiryo UI" panose="020B0604030504040204" pitchFamily="34" charset="-128"/>
              </a:rPr>
              <a:t>素材：シリコン・カーボンスチール</a:t>
            </a:r>
          </a:p>
          <a:p>
            <a:r>
              <a:rPr lang="ja-JP" altLang="en-US" sz="900" dirty="0">
                <a:latin typeface="Meiryo UI" panose="020B0604030504040204" pitchFamily="34" charset="-128"/>
                <a:ea typeface="Meiryo UI" panose="020B0604030504040204" pitchFamily="34" charset="-128"/>
              </a:rPr>
              <a:t>サイズ：全長</a:t>
            </a:r>
            <a:r>
              <a:rPr lang="en-US" altLang="ja-JP" sz="900" dirty="0">
                <a:latin typeface="Meiryo UI" panose="020B0604030504040204" pitchFamily="34" charset="-128"/>
                <a:ea typeface="Meiryo UI" panose="020B0604030504040204" pitchFamily="34" charset="-128"/>
              </a:rPr>
              <a:t>/270mm</a:t>
            </a:r>
          </a:p>
          <a:p>
            <a:r>
              <a:rPr lang="ja-JP" altLang="en-US" sz="900" dirty="0">
                <a:latin typeface="Meiryo UI" panose="020B0604030504040204" pitchFamily="34" charset="-128"/>
                <a:ea typeface="Meiryo UI" panose="020B0604030504040204" pitchFamily="34" charset="-128"/>
              </a:rPr>
              <a:t>包装：化粧箱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先をフラットにしているため非常に使い勝手の良いシリコン製のスプーンです。シンプルながらも可愛らしいデザインでついつい使いたくなるアイテム。ノベルティ用にもおすすめです。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6" name="図 25">
            <a:extLst>
              <a:ext uri="{FF2B5EF4-FFF2-40B4-BE49-F238E27FC236}">
                <a16:creationId xmlns:a16="http://schemas.microsoft.com/office/drawing/2014/main" id="{69FC7592-F404-1D75-016F-A02460A38AA1}"/>
              </a:ext>
            </a:extLst>
          </p:cNvPr>
          <p:cNvPicPr>
            <a:picLocks noChangeAspect="1"/>
          </p:cNvPicPr>
          <p:nvPr/>
        </p:nvPicPr>
        <p:blipFill>
          <a:blip r:embed="rId5"/>
          <a:stretch>
            <a:fillRect/>
          </a:stretch>
        </p:blipFill>
        <p:spPr>
          <a:xfrm>
            <a:off x="629241" y="1319619"/>
            <a:ext cx="3667802" cy="366780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929</TotalTime>
  <Words>76</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261</cp:revision>
  <cp:lastPrinted>2021-07-20T08:57:41Z</cp:lastPrinted>
  <dcterms:created xsi:type="dcterms:W3CDTF">2021-06-21T09:41:39Z</dcterms:created>
  <dcterms:modified xsi:type="dcterms:W3CDTF">2024-11-06T08:52:40Z</dcterms:modified>
</cp:coreProperties>
</file>