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ループキャップアルミボトル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220ml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カラー展開：グリーン・ピンク・ブルー 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素材：アルミニウム・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φ45×188mm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備考：容量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/220ml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バッグの外側などにも取り付けられるカラビナ付きの</a:t>
            </a:r>
            <a:r>
              <a:rPr lang="en-US" altLang="ja-JP" sz="1600" dirty="0"/>
              <a:t>220ml</a:t>
            </a:r>
            <a:r>
              <a:rPr lang="ja-JP" altLang="en-US" sz="1600" dirty="0"/>
              <a:t>ボトルです。アルミ素材のため割れにくく、また軽量で持ち歩きに最適。シンプルなデザインでどなたでもご利用可能です。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B37B531-A60E-A613-4F2F-2CBF31EF1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86" y="1371901"/>
            <a:ext cx="3501390" cy="35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2024-08-06T03:47:50Z</dcterms:modified>
</cp:coreProperties>
</file>