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モシモニソナエル マルチ充電ランタンライト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10067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サイズ：伸長時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/φ92×200mm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/φ92×143mm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LED6+1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灯式、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ケーブル付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ソーラー充電も</a:t>
            </a:r>
            <a:r>
              <a:rPr lang="en-US" altLang="ja-JP" sz="1600" dirty="0"/>
              <a:t>USB</a:t>
            </a:r>
            <a:r>
              <a:rPr lang="ja-JP" altLang="en-US" sz="1600" dirty="0"/>
              <a:t>充電もできるため、災害時用としていざというとき役立つランタンライトです。ハンディライトとランタンライトの</a:t>
            </a:r>
            <a:r>
              <a:rPr lang="en-US" altLang="ja-JP" sz="1600" dirty="0"/>
              <a:t>2WAY</a:t>
            </a:r>
            <a:r>
              <a:rPr lang="ja-JP" altLang="en-US" sz="1600" dirty="0"/>
              <a:t>仕様な上、スマホなどを充電することも可能！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A9E334BA-EE14-690A-0104-A51B465C3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818" y="1413585"/>
            <a:ext cx="3616171" cy="361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2024-09-11T09:01:09Z</dcterms:modified>
</cp:coreProperties>
</file>