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7" d="100"/>
          <a:sy n="87" d="100"/>
        </p:scale>
        <p:origin x="90" y="2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簡単計測</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塩分チェックメーター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15×25×214mm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備考：ボタン電池</a:t>
            </a:r>
            <a:r>
              <a:rPr lang="en-US" altLang="ja-JP" sz="1000" dirty="0">
                <a:latin typeface="Meiryo UI" panose="020B0604030504040204" pitchFamily="34" charset="-128"/>
                <a:ea typeface="Meiryo UI" panose="020B0604030504040204" pitchFamily="34" charset="-128"/>
              </a:rPr>
              <a:t>4</a:t>
            </a:r>
            <a:r>
              <a:rPr lang="ja-JP" altLang="en-US" sz="1000" dirty="0">
                <a:latin typeface="Meiryo UI" panose="020B0604030504040204" pitchFamily="34" charset="-128"/>
                <a:ea typeface="Meiryo UI" panose="020B0604030504040204" pitchFamily="34" charset="-128"/>
              </a:rPr>
              <a:t>個付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作った料理に漬けるだけで塩分量の簡単にチェック出来る便利アイテムです。お子様の離乳食の塩分チェックなどには非常に活躍してくれます。イベント等での特典用や景品用などにもおすすめ。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2138F1FB-FD03-5283-CAD0-22743BBAE2EB}"/>
              </a:ext>
            </a:extLst>
          </p:cNvPr>
          <p:cNvPicPr>
            <a:picLocks noChangeAspect="1"/>
          </p:cNvPicPr>
          <p:nvPr/>
        </p:nvPicPr>
        <p:blipFill>
          <a:blip r:embed="rId5"/>
          <a:stretch>
            <a:fillRect/>
          </a:stretch>
        </p:blipFill>
        <p:spPr>
          <a:xfrm>
            <a:off x="747767" y="138491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268</cp:revision>
  <cp:lastPrinted>2021-07-20T08:57:41Z</cp:lastPrinted>
  <dcterms:created xsi:type="dcterms:W3CDTF">2021-06-21T09:41:39Z</dcterms:created>
  <dcterms:modified xsi:type="dcterms:W3CDTF">2024-12-27T01:17:48Z</dcterms:modified>
</cp:coreProperties>
</file>