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71" d="100"/>
          <a:sy n="71" d="100"/>
        </p:scale>
        <p:origin x="7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フタ付 真空ステンレスタンブラー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320ml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カラー展開：ピンク・ブルー 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φ82×105mm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備考：真空構造、容量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/320ml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高級感のある側面カラーながら、透明蓋で中身が確認できるため使い勝手も良い、</a:t>
            </a:r>
            <a:r>
              <a:rPr lang="en-US" altLang="ja-JP" sz="1600" dirty="0"/>
              <a:t>320ml</a:t>
            </a:r>
            <a:r>
              <a:rPr lang="ja-JP" altLang="en-US" sz="1600" dirty="0"/>
              <a:t>サイズの真空ステンレスタンブラーです。ワークデスクなどで利用するにはぴったり！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85E3047A-E37D-E10A-A8AB-2FFB87335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72" y="1411148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82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2024-12-19T08:09:31Z</dcterms:modified>
</cp:coreProperties>
</file>