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カラー展開：イエロー・グリーン・グレー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PP</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100×60×75mm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備考：単四乾電池</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本使用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別途</a:t>
            </a:r>
            <a:r>
              <a:rPr lang="en-US" altLang="ja-JP" sz="10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クリップタイプでスマホなどにも装着できる軽量でコンパクトなハンディファンです。卓上ファンとしても利用可能で、カラーバリエーションはグレー、イエロー、グリーンの</a:t>
            </a:r>
            <a:r>
              <a:rPr lang="en-US" altLang="ja-JP" sz="1600" dirty="0"/>
              <a:t>3</a:t>
            </a:r>
            <a:r>
              <a:rPr lang="ja-JP" altLang="en-US" sz="1600" dirty="0"/>
              <a:t>色から。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517088B-880D-AB72-1743-F9C2F4FC5109}"/>
              </a:ext>
            </a:extLst>
          </p:cNvPr>
          <p:cNvPicPr>
            <a:picLocks noChangeAspect="1"/>
          </p:cNvPicPr>
          <p:nvPr/>
        </p:nvPicPr>
        <p:blipFill>
          <a:blip r:embed="rId5"/>
          <a:stretch>
            <a:fillRect/>
          </a:stretch>
        </p:blipFill>
        <p:spPr>
          <a:xfrm>
            <a:off x="700915" y="1296965"/>
            <a:ext cx="3693558" cy="36935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848</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2024-08-01T08:21:35Z</dcterms:modified>
</cp:coreProperties>
</file>