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8" d="100"/>
          <a:sy n="88"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/EVA</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、ハンドル</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325×300×245mm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アウトドアシーンはもちろん、夏場のお買い物などにも非常に便利な保冷温効果に優れたビッグバッグです。</a:t>
            </a:r>
            <a:r>
              <a:rPr lang="en-US" altLang="ja-JP" sz="1600" dirty="0"/>
              <a:t>2</a:t>
            </a:r>
            <a:r>
              <a:rPr lang="ja-JP" altLang="en-US" sz="1600" dirty="0"/>
              <a:t>リットルのペットボトルが</a:t>
            </a:r>
            <a:r>
              <a:rPr lang="en-US" altLang="ja-JP" sz="1600" dirty="0"/>
              <a:t>6</a:t>
            </a:r>
            <a:r>
              <a:rPr lang="ja-JP" altLang="en-US" sz="1600" dirty="0"/>
              <a:t>本入るサイズ感で使い勝手抜群です。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2024-09-13T04:03:16Z</dcterms:modified>
</cp:coreProperties>
</file>