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キャンプス 保冷温スクエアバッグ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10067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カラー展開：オレンジ・グリーン 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色取混ぜ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素材：表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ポリエステル、内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アルミニウム・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PE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、ベルト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/PP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、底板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/PE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サイズ：使用時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/245×300×230mm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、収納時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55×310×245mm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包装：包装袋 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用途に合わせて形状を変えることが可能な</a:t>
            </a:r>
            <a:r>
              <a:rPr lang="en-US" altLang="ja-JP" sz="1600" dirty="0"/>
              <a:t>2WAY</a:t>
            </a:r>
            <a:r>
              <a:rPr lang="ja-JP" altLang="en-US" sz="1600" dirty="0"/>
              <a:t>仕様の保冷温バッグです。</a:t>
            </a:r>
            <a:r>
              <a:rPr lang="en-US" altLang="ja-JP" sz="1600" dirty="0"/>
              <a:t>500ml</a:t>
            </a:r>
            <a:r>
              <a:rPr lang="ja-JP" altLang="en-US" sz="1600" dirty="0"/>
              <a:t>のペットボトルなら</a:t>
            </a:r>
            <a:r>
              <a:rPr lang="en-US" altLang="ja-JP" sz="1600" dirty="0"/>
              <a:t>12</a:t>
            </a:r>
            <a:r>
              <a:rPr lang="ja-JP" altLang="en-US" sz="1600" dirty="0"/>
              <a:t>本収納可能なサイズ感。裏面のメッシュポケットも使い勝手抜群です。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524F731-E0C1-7C14-77B0-F1DF981110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586" y="1379054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558</TotalTime>
  <Words>97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2024-08-09T06:48:42Z</dcterms:modified>
</cp:coreProperties>
</file>