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ベストセレクトギフトセット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洗って使える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!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不織布クロス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枚入・ピカ王ミニ・リファイン除菌ポケットウェット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アルコール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・リードクッキングペーパー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枚箱入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日常生活における消耗品の中でも特に人気の高い日用品である、洗って使える不織布クロスやピカ王ミニなど、</a:t>
            </a:r>
            <a:r>
              <a:rPr lang="en-US" altLang="ja-JP" sz="1600" dirty="0"/>
              <a:t>4</a:t>
            </a:r>
            <a:r>
              <a:rPr lang="ja-JP" altLang="en-US" sz="1600" dirty="0"/>
              <a:t>点を詰め合わせたギフトセットです。贈り物としてもちろん、景品用などにも！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8EB423D6-5D67-483A-A519-0A37747331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45761"/>
            <a:ext cx="3683995" cy="368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886</TotalTime>
  <Words>93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257</cp:revision>
  <cp:lastPrinted>2021-07-20T08:57:41Z</cp:lastPrinted>
  <dcterms:created xsi:type="dcterms:W3CDTF">2021-06-21T09:41:39Z</dcterms:created>
  <dcterms:modified xsi:type="dcterms:W3CDTF">2024-09-02T02:52:27Z</dcterms:modified>
</cp:coreProperties>
</file>