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カラダのご褒美 リラクゼーションギフト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 ：セット内容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ライオン休足時間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枚・花王めぐりズム・バスパウダー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体の疲れを取って癒やしを与えてくれる人気のアイテム</a:t>
            </a:r>
            <a:r>
              <a:rPr lang="en-US" altLang="ja-JP" sz="1600" dirty="0"/>
              <a:t>3</a:t>
            </a:r>
            <a:r>
              <a:rPr lang="ja-JP" altLang="en-US" sz="1600" dirty="0"/>
              <a:t>点を詰め合わせた、リラクゼーションギフトセットです。年末年始のご挨拶用から贈答用、また景品用まで幅広くご活用いただけます。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4A64AD66-389C-8592-38BC-111E3D80F4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6390" y="1455139"/>
            <a:ext cx="3571382" cy="3571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927</TotalTime>
  <Words>69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260</cp:revision>
  <cp:lastPrinted>2021-07-20T08:57:41Z</cp:lastPrinted>
  <dcterms:created xsi:type="dcterms:W3CDTF">2021-06-21T09:41:39Z</dcterms:created>
  <dcterms:modified xsi:type="dcterms:W3CDTF">2024-09-02T03:33:40Z</dcterms:modified>
</cp:coreProperties>
</file>