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トラディスチェック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ブランケット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カラー展開：イエロー・ブルー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/700×1100mm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250x255×45mm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ひざ掛けや肩掛けとしてはもちろん、腹巻き、クッション、ハンドウォーマー、フットウォーマーと、これ</a:t>
            </a:r>
            <a:r>
              <a:rPr lang="en-US" altLang="ja-JP" sz="1600" dirty="0"/>
              <a:t>1</a:t>
            </a:r>
            <a:r>
              <a:rPr lang="ja-JP" altLang="en-US" sz="1600" dirty="0"/>
              <a:t>枚で</a:t>
            </a:r>
            <a:r>
              <a:rPr lang="en-US" altLang="ja-JP" sz="1600" dirty="0"/>
              <a:t>6</a:t>
            </a:r>
            <a:r>
              <a:rPr lang="ja-JP" altLang="en-US" sz="1600" dirty="0"/>
              <a:t>通りの使い方ができる便利なブランケット。チェック柄がとってもおしゃれです。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C46B4046-A4AD-988A-6F7A-33AC587417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963" y="1459226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</TotalTime>
  <Words>81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2024-12-09T06:06:48Z</dcterms:modified>
</cp:coreProperties>
</file>