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グランゴールド 大判フラフィブランケット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カラー展開：単色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素材：ポリエステル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800×1100mm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1600" dirty="0"/>
              <a:t>800×1100mm</a:t>
            </a:r>
            <a:r>
              <a:rPr lang="ja-JP" altLang="en-US" sz="1600" dirty="0"/>
              <a:t>サイズの大判サイズが嬉しい、ジェンダーレスでも誰でも使えるシンプルな無地ブランケットです。プレミアム感のあるゴールドカラーの化粧箱で景品等にもおすすめです。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C1F1D09B-1B2E-C222-D7C0-A3DCF46CD84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422052"/>
            <a:ext cx="3596439" cy="3596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865</TotalTime>
  <Words>61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256</cp:revision>
  <cp:lastPrinted>2021-07-20T08:57:41Z</cp:lastPrinted>
  <dcterms:created xsi:type="dcterms:W3CDTF">2021-06-21T09:41:39Z</dcterms:created>
  <dcterms:modified xsi:type="dcterms:W3CDTF">2024-12-05T07:12:07Z</dcterms:modified>
</cp:coreProperties>
</file>