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グランゴールド 大判フラフィブランケット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カラー展開：単色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800×1100mm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800×1100mm</a:t>
            </a:r>
            <a:r>
              <a:rPr lang="ja-JP" altLang="en-US" sz="1600" dirty="0"/>
              <a:t>サイズの大判サイズが嬉しい、ジェンダーレスでも誰でも使えるシンプルな無地ブランケットです。プレミアム感のあるゴールドカラーの化粧箱で景品等にもおすすめです。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C1F1D09B-1B2E-C222-D7C0-A3DCF46CD8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96439" cy="359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865</TotalTime>
  <Words>61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2024-12-05T07:12:07Z</dcterms:modified>
</cp:coreProperties>
</file>