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5" d="100"/>
          <a:sy n="85" d="100"/>
        </p:scale>
        <p:origin x="42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2024/9/11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ランタンにもなる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!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小物収納スタンドライト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PS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・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ABS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81×69×69mm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包装：化粧箱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生産国：中国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備考：単四乾電池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本使用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別途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メガネやペンなどを入れる小物入れとして、またスマホスタンドとしても利用できるランタンライトです。</a:t>
            </a:r>
            <a:r>
              <a:rPr lang="en-US" altLang="ja-JP" sz="1600" dirty="0"/>
              <a:t>2</a:t>
            </a:r>
            <a:r>
              <a:rPr lang="ja-JP" altLang="en-US" sz="1600" dirty="0"/>
              <a:t>段階の明るさ調整ができますし、電池式のためコードレスで好きな場所に設置可能！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4" name="図 43">
            <a:extLst>
              <a:ext uri="{FF2B5EF4-FFF2-40B4-BE49-F238E27FC236}">
                <a16:creationId xmlns:a16="http://schemas.microsoft.com/office/drawing/2014/main" id="{8C955447-5B59-F296-28C4-8D29F411D0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8059" y="1363891"/>
            <a:ext cx="3655362" cy="3655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912</TotalTime>
  <Words>86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255</cp:revision>
  <cp:lastPrinted>2021-07-20T08:57:41Z</cp:lastPrinted>
  <dcterms:created xsi:type="dcterms:W3CDTF">2021-06-21T09:41:39Z</dcterms:created>
  <dcterms:modified xsi:type="dcterms:W3CDTF">2024-09-11T08:18:46Z</dcterms:modified>
</cp:coreProperties>
</file>