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スマホスタンドにもなるバッグハンガー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素材：亜鉛合金・合成ゴム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10×18×73mm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テーブルの端に引っ掛けるだけでバッグハンガーになる上に、スマホスタンドとしても利用できる、見た目もおしゃれなキーホルダー。ノベルティ用や特典用などにもおすすめです。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276A1F9-3E9E-08A9-9228-5C1454957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22" y="1411148"/>
            <a:ext cx="3586339" cy="358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71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2024-09-11T08:53:29Z</dcterms:modified>
</cp:coreProperties>
</file>