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BASIC 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ハンカチタオル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カラー展開：ブラウン・ブルー・パープル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色取混ぜ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素材：綿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200×200mm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2014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シンプルでシックで、おしゃれな円筒形のボックス入りハンカチタオルです。</a:t>
            </a:r>
            <a:r>
              <a:rPr lang="en-US" altLang="ja-JP" sz="1600" dirty="0"/>
              <a:t>200×200mm</a:t>
            </a:r>
            <a:r>
              <a:rPr lang="ja-JP" altLang="en-US" sz="1600" dirty="0"/>
              <a:t>サイズのハンカチタオルは使い勝手も良く、またボックスはペン立てとしても利用可能です。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64" name="図 63">
            <a:extLst>
              <a:ext uri="{FF2B5EF4-FFF2-40B4-BE49-F238E27FC236}">
                <a16:creationId xmlns:a16="http://schemas.microsoft.com/office/drawing/2014/main" id="{1D0888EC-68E6-ACA9-662D-6972546033C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560" y="1358231"/>
            <a:ext cx="3668629" cy="3668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1165</TotalTime>
  <Words>70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273</cp:revision>
  <cp:lastPrinted>2021-07-20T08:57:41Z</cp:lastPrinted>
  <dcterms:created xsi:type="dcterms:W3CDTF">2021-06-21T09:41:39Z</dcterms:created>
  <dcterms:modified xsi:type="dcterms:W3CDTF">2024-12-10T07:35:03Z</dcterms:modified>
</cp:coreProperties>
</file>