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71" d="100"/>
          <a:sy n="71" d="100"/>
        </p:scale>
        <p:origin x="72" y="7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2024/12/20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2024/12/20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2024/12/20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2024/12/20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2024/12/20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2024/12/20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2024/12/20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2024/12/20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2024/12/20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2024/12/20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2024/12/20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2024/12/20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2024/12/20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キャンプス 保冷温バッグレジャーチェア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カラー展開：オレンジ・グリーン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色取混ぜ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素材：ポリエステル・スチール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サイズ：使用時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/600×350×320mm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、収納時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/460×350×50mm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包装：包装袋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一見アウトドア系の折りたたみチェアですが、広げると座面の下が保冷温バッグになっている、非常に便利なアイテムです。キャンプをはじめとするレジャー用などには非常におすすめです。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2" name="図 41">
            <a:extLst>
              <a:ext uri="{FF2B5EF4-FFF2-40B4-BE49-F238E27FC236}">
                <a16:creationId xmlns:a16="http://schemas.microsoft.com/office/drawing/2014/main" id="{67941B3E-BC57-1DDA-1FCC-8EF1124A7F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4120" y="1400984"/>
            <a:ext cx="3588045" cy="3588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854</TotalTime>
  <Words>88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258</cp:revision>
  <cp:lastPrinted>2021-07-20T08:57:41Z</cp:lastPrinted>
  <dcterms:created xsi:type="dcterms:W3CDTF">2021-06-21T09:41:39Z</dcterms:created>
  <dcterms:modified xsi:type="dcterms:W3CDTF">2024-12-20T08:47:42Z</dcterms:modified>
</cp:coreProperties>
</file>