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0" d="100"/>
          <a:sy n="80" d="100"/>
        </p:scale>
        <p:origin x="8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キャンプス キルティングボアブランケット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カラー展開：オレンジ・グリーン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色取混ぜ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サイズ：使用時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/600×900mm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、収納時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135×320×70mm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包装：包装袋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ふっくらしていて非常に暖かなキルティング＆ボア素材のブランケットです。収納バンド付きで持ち運びにも適しており、アウトドアシーンやオフィスなどでも活躍できる優れもの！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3E64A301-F400-C866-10DC-9EA94E5353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04" y="1371901"/>
            <a:ext cx="3635015" cy="363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78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KILAMEK119</cp:lastModifiedBy>
  <cp:revision>236</cp:revision>
  <cp:lastPrinted>2021-07-20T08:57:41Z</cp:lastPrinted>
  <dcterms:created xsi:type="dcterms:W3CDTF">2021-06-21T09:41:39Z</dcterms:created>
  <dcterms:modified xsi:type="dcterms:W3CDTF">2025-07-15T07:21:02Z</dcterms:modified>
</cp:coreProperties>
</file>