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0" d="100"/>
          <a:sy n="80" d="100"/>
        </p:scale>
        <p:origin x="180"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2024/12/9</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2024/12/9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ノルディニット 湯たんぽ</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787011"/>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カラー展開：イエロー・ブルー </a:t>
            </a:r>
            <a:r>
              <a:rPr lang="en-US" altLang="ja-JP" sz="900" dirty="0">
                <a:latin typeface="Meiryo UI" panose="020B0604030504040204" pitchFamily="34" charset="-128"/>
                <a:ea typeface="Meiryo UI" panose="020B0604030504040204" pitchFamily="34" charset="-128"/>
              </a:rPr>
              <a:t>2</a:t>
            </a:r>
            <a:r>
              <a:rPr lang="ja-JP" altLang="en-US" sz="900" dirty="0">
                <a:latin typeface="Meiryo UI" panose="020B0604030504040204" pitchFamily="34" charset="-128"/>
                <a:ea typeface="Meiryo UI" panose="020B0604030504040204" pitchFamily="34" charset="-128"/>
              </a:rPr>
              <a:t>色取混ぜ</a:t>
            </a:r>
          </a:p>
          <a:p>
            <a:r>
              <a:rPr lang="ja-JP" altLang="en-US" sz="900" dirty="0">
                <a:latin typeface="Meiryo UI" panose="020B0604030504040204" pitchFamily="34" charset="-128"/>
                <a:ea typeface="Meiryo UI" panose="020B0604030504040204" pitchFamily="34" charset="-128"/>
              </a:rPr>
              <a:t>素材：湯たんぽ</a:t>
            </a:r>
            <a:r>
              <a:rPr lang="en-US" altLang="ja-JP" sz="900" dirty="0">
                <a:latin typeface="Meiryo UI" panose="020B0604030504040204" pitchFamily="34" charset="-128"/>
                <a:ea typeface="Meiryo UI" panose="020B0604030504040204" pitchFamily="34" charset="-128"/>
              </a:rPr>
              <a:t>/PE</a:t>
            </a:r>
            <a:r>
              <a:rPr lang="ja-JP" altLang="en-US" sz="900" dirty="0">
                <a:latin typeface="Meiryo UI" panose="020B0604030504040204" pitchFamily="34" charset="-128"/>
                <a:ea typeface="Meiryo UI" panose="020B0604030504040204" pitchFamily="34" charset="-128"/>
              </a:rPr>
              <a:t>・</a:t>
            </a:r>
            <a:r>
              <a:rPr lang="en-US" altLang="ja-JP" sz="900" dirty="0">
                <a:latin typeface="Meiryo UI" panose="020B0604030504040204" pitchFamily="34" charset="-128"/>
                <a:ea typeface="Meiryo UI" panose="020B0604030504040204" pitchFamily="34" charset="-128"/>
              </a:rPr>
              <a:t>PP</a:t>
            </a:r>
            <a:r>
              <a:rPr lang="ja-JP" altLang="en-US" sz="900" dirty="0">
                <a:latin typeface="Meiryo UI" panose="020B0604030504040204" pitchFamily="34" charset="-128"/>
                <a:ea typeface="Meiryo UI" panose="020B0604030504040204" pitchFamily="34" charset="-128"/>
              </a:rPr>
              <a:t>、カバー</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ポリエステル</a:t>
            </a:r>
          </a:p>
          <a:p>
            <a:r>
              <a:rPr lang="ja-JP" altLang="en-US" sz="900" dirty="0">
                <a:latin typeface="Meiryo UI" panose="020B0604030504040204" pitchFamily="34" charset="-128"/>
                <a:ea typeface="Meiryo UI" panose="020B0604030504040204" pitchFamily="34" charset="-128"/>
              </a:rPr>
              <a:t>サイズ：湯たんぽ</a:t>
            </a:r>
            <a:r>
              <a:rPr lang="en-US" altLang="ja-JP" sz="900" dirty="0">
                <a:latin typeface="Meiryo UI" panose="020B0604030504040204" pitchFamily="34" charset="-128"/>
                <a:ea typeface="Meiryo UI" panose="020B0604030504040204" pitchFamily="34" charset="-128"/>
              </a:rPr>
              <a:t>/173×142×56mm</a:t>
            </a:r>
            <a:r>
              <a:rPr lang="ja-JP" altLang="en-US" sz="900" dirty="0">
                <a:latin typeface="Meiryo UI" panose="020B0604030504040204" pitchFamily="34" charset="-128"/>
                <a:ea typeface="Meiryo UI" panose="020B0604030504040204" pitchFamily="34" charset="-128"/>
              </a:rPr>
              <a:t>、カバー</a:t>
            </a:r>
            <a:r>
              <a:rPr lang="en-US" altLang="ja-JP" sz="900" dirty="0">
                <a:latin typeface="Meiryo UI" panose="020B0604030504040204" pitchFamily="34" charset="-128"/>
                <a:ea typeface="Meiryo UI" panose="020B0604030504040204" pitchFamily="34" charset="-128"/>
              </a:rPr>
              <a:t>/180×125mm</a:t>
            </a:r>
          </a:p>
          <a:p>
            <a:r>
              <a:rPr lang="ja-JP" altLang="en-US" sz="900" dirty="0">
                <a:latin typeface="Meiryo UI" panose="020B0604030504040204" pitchFamily="34" charset="-128"/>
                <a:ea typeface="Meiryo UI" panose="020B0604030504040204" pitchFamily="34" charset="-128"/>
              </a:rPr>
              <a:t>包装：包装袋</a:t>
            </a:r>
          </a:p>
          <a:p>
            <a:r>
              <a:rPr lang="ja-JP" altLang="en-US" sz="900" dirty="0">
                <a:latin typeface="Meiryo UI" panose="020B0604030504040204" pitchFamily="34" charset="-128"/>
                <a:ea typeface="Meiryo UI" panose="020B0604030504040204" pitchFamily="34" charset="-128"/>
              </a:rPr>
              <a:t>備考：湯たんぽ容量</a:t>
            </a:r>
            <a:r>
              <a:rPr lang="en-US" altLang="ja-JP" sz="900" dirty="0">
                <a:latin typeface="Meiryo UI" panose="020B0604030504040204" pitchFamily="34" charset="-128"/>
                <a:ea typeface="Meiryo UI" panose="020B0604030504040204" pitchFamily="34" charset="-128"/>
              </a:rPr>
              <a:t>/500ml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ノルディック調の専用ケースが見た目にもおしゃれな湯たんぽです。昔ながらのお湯を入れるタイプのため地球環境にも優しいアイテム。冬場のノベルティ用等にもおすすめです。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11" name="図 10">
            <a:extLst>
              <a:ext uri="{FF2B5EF4-FFF2-40B4-BE49-F238E27FC236}">
                <a16:creationId xmlns:a16="http://schemas.microsoft.com/office/drawing/2014/main" id="{5BC6CFEA-717F-E504-27A7-2FAC7143DEB2}"/>
              </a:ext>
            </a:extLst>
          </p:cNvPr>
          <p:cNvPicPr>
            <a:picLocks noChangeAspect="1"/>
          </p:cNvPicPr>
          <p:nvPr/>
        </p:nvPicPr>
        <p:blipFill>
          <a:blip r:embed="rId5"/>
          <a:stretch>
            <a:fillRect/>
          </a:stretch>
        </p:blipFill>
        <p:spPr>
          <a:xfrm>
            <a:off x="708981" y="1451139"/>
            <a:ext cx="3536282" cy="3536282"/>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808</TotalTime>
  <Words>90</Words>
  <Application>Microsoft Office PowerPoint</Application>
  <PresentationFormat>画面に合わせる (4:3)</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255</cp:revision>
  <cp:lastPrinted>2021-07-20T08:57:41Z</cp:lastPrinted>
  <dcterms:created xsi:type="dcterms:W3CDTF">2021-06-21T09:41:39Z</dcterms:created>
  <dcterms:modified xsi:type="dcterms:W3CDTF">2024-12-09T01:47:17Z</dcterms:modified>
</cp:coreProperties>
</file>