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3" d="100"/>
          <a:sy n="83" d="100"/>
        </p:scale>
        <p:origin x="882" y="-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目隠しできる収納バッグ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カラー展開：グリーン・グレー・ブラウン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240×440×200mm</a:t>
            </a:r>
          </a:p>
          <a:p>
            <a:r>
              <a:rPr lang="ja-JP" altLang="en-US" sz="900" dirty="0">
                <a:latin typeface="Meiryo UI" panose="020B0604030504040204" pitchFamily="34" charset="-128"/>
                <a:ea typeface="Meiryo UI" panose="020B0604030504040204" pitchFamily="34" charset="-128"/>
              </a:rPr>
              <a:t>包装：包装袋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広いマチで自立もできる上、大容量サイズ</a:t>
            </a:r>
            <a:r>
              <a:rPr lang="en-US" altLang="ja-JP" sz="1600" dirty="0"/>
              <a:t>+</a:t>
            </a:r>
            <a:r>
              <a:rPr lang="ja-JP" altLang="en-US" sz="1600" dirty="0"/>
              <a:t>口の目隠し可能タイプで、お買い物には非常に便利な収納バッグです。シンプルなデザインでどんなファッションにも合わせやすいのも特徴です。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5086FCDE-392A-051E-85F7-BAB0C84E64C5}"/>
              </a:ext>
            </a:extLst>
          </p:cNvPr>
          <p:cNvPicPr>
            <a:picLocks noChangeAspect="1"/>
          </p:cNvPicPr>
          <p:nvPr/>
        </p:nvPicPr>
        <p:blipFill>
          <a:blip r:embed="rId5"/>
          <a:stretch>
            <a:fillRect/>
          </a:stretch>
        </p:blipFill>
        <p:spPr>
          <a:xfrm>
            <a:off x="747767" y="1392371"/>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984</TotalTime>
  <Words>84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2024-08-20T06:55:06Z</dcterms:modified>
</cp:coreProperties>
</file>