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7" d="100"/>
          <a:sy n="87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モシモニソナエル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シチュエーションライト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62×62×196mm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備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LED1+9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灯式、単三乾電池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別途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ランタンライト、スタンドライト、ハンディライトと、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つの使い加賀田ができる便利なアイテムです。電池式のコードレス仕様のためアウトドアシーンで大活躍まちがいなし！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E0F1701-4118-6148-565B-00754BE8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1" y="1468522"/>
            <a:ext cx="3514110" cy="35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957</cp:revision>
  <cp:lastPrinted>2021-07-20T08:57:41Z</cp:lastPrinted>
  <dcterms:created xsi:type="dcterms:W3CDTF">2021-06-21T09:41:39Z</dcterms:created>
  <dcterms:modified xsi:type="dcterms:W3CDTF">2024-12-25T06:41:28Z</dcterms:modified>
</cp:coreProperties>
</file>