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にっぽん美食めぐり 長崎カステラ　※税率8％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箱サイズ：194×72×38mm 内容量/130g､賞味期間/製造日より30日､日本製 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新鮮な卵をたっぷり使い、しっとりとしていてはちみつの風味も上品な長崎カステラです。年末年始のご挨拶用から贈答用、またイベント等での景品用などとしてもおすすめの商品です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