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バガスグリーン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素材：バガス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包装：無包装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ポット・インナーポット・培養土・種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野菜が簡単かつ楽しく育てられる野菜栽培キットです。サトウキビの絞りかすから作られたエコ容器も高ポイント！</a:t>
            </a:r>
            <a:r>
              <a:rPr lang="en-US" altLang="ja-JP" sz="1600" dirty="0"/>
              <a:t>SDGs</a:t>
            </a:r>
            <a:r>
              <a:rPr lang="ja-JP" altLang="en-US" sz="1600" dirty="0"/>
              <a:t>関連のイベントのノベルティ用等におすすめ。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2689589-0670-BE75-B0AA-FCB361096E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4327"/>
            <a:ext cx="3656597" cy="36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63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2024-12-09T05:06:14Z</dcterms:modified>
</cp:coreProperties>
</file>