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バラエティカプセル</a:t>
            </a:r>
            <a:endParaRPr lang="en-US" altLang="ja-JP"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a:t>
            </a:r>
            <a:r>
              <a:rPr lang="en-US" altLang="ja-JP" sz="900" dirty="0">
                <a:latin typeface="Meiryo UI" panose="020B0604030504040204" pitchFamily="34" charset="-128"/>
                <a:ea typeface="Meiryo UI" panose="020B0604030504040204" pitchFamily="34" charset="-128"/>
              </a:rPr>
              <a:t>8</a:t>
            </a:r>
            <a:r>
              <a:rPr lang="ja-JP" altLang="en-US" sz="900" dirty="0">
                <a:latin typeface="Meiryo UI" panose="020B0604030504040204" pitchFamily="34" charset="-128"/>
                <a:ea typeface="Meiryo UI" panose="020B0604030504040204" pitchFamily="34" charset="-128"/>
              </a:rPr>
              <a:t>種取混ぜ</a:t>
            </a:r>
          </a:p>
          <a:p>
            <a:r>
              <a:rPr lang="ja-JP" altLang="en-US" sz="900" dirty="0">
                <a:latin typeface="Meiryo UI" panose="020B0604030504040204" pitchFamily="34" charset="-128"/>
                <a:ea typeface="Meiryo UI" panose="020B0604030504040204" pitchFamily="34" charset="-128"/>
              </a:rPr>
              <a:t>素材：カプセル</a:t>
            </a:r>
            <a:r>
              <a:rPr lang="en-US" altLang="ja-JP" sz="900" dirty="0">
                <a:latin typeface="Meiryo UI" panose="020B0604030504040204" pitchFamily="34" charset="-128"/>
                <a:ea typeface="Meiryo UI" panose="020B0604030504040204" pitchFamily="34" charset="-128"/>
              </a:rPr>
              <a:t>/PP</a:t>
            </a:r>
          </a:p>
          <a:p>
            <a:r>
              <a:rPr lang="ja-JP" altLang="en-US" sz="900" dirty="0">
                <a:latin typeface="Meiryo UI" panose="020B0604030504040204" pitchFamily="34" charset="-128"/>
                <a:ea typeface="Meiryo UI" panose="020B0604030504040204" pitchFamily="34" charset="-128"/>
              </a:rPr>
              <a:t>サイズ：カプセル</a:t>
            </a:r>
            <a:r>
              <a:rPr lang="en-US" altLang="ja-JP" sz="900" dirty="0">
                <a:latin typeface="Meiryo UI" panose="020B0604030504040204" pitchFamily="34" charset="-128"/>
                <a:ea typeface="Meiryo UI" panose="020B0604030504040204" pitchFamily="34" charset="-128"/>
              </a:rPr>
              <a:t>/φ48mm</a:t>
            </a:r>
          </a:p>
          <a:p>
            <a:r>
              <a:rPr lang="ja-JP" altLang="en-US" sz="900" dirty="0">
                <a:latin typeface="Meiryo UI" panose="020B0604030504040204" pitchFamily="34" charset="-128"/>
                <a:ea typeface="Meiryo UI" panose="020B0604030504040204" pitchFamily="34" charset="-128"/>
              </a:rPr>
              <a:t>包装：無包装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20142"/>
          </a:xfrm>
          <a:prstGeom prst="rect">
            <a:avLst/>
          </a:prstGeom>
          <a:noFill/>
        </p:spPr>
        <p:txBody>
          <a:bodyPr wrap="square" lIns="0" tIns="46800" rIns="0" spcCol="360000" rtlCol="0">
            <a:spAutoFit/>
          </a:bodyPr>
          <a:lstStyle/>
          <a:p>
            <a:pPr>
              <a:lnSpc>
                <a:spcPts val="2400"/>
              </a:lnSpc>
            </a:pPr>
            <a:r>
              <a:rPr lang="ja-JP" altLang="en-US" sz="1600" dirty="0"/>
              <a:t>さまざまな可愛らしいオモチャが詰められたポップなバラエティカプセルです。ファミリー向けやお子様向けのキャンペーン・イベントの景品用、特典用などに人気のアイテムです。</a:t>
            </a:r>
            <a:endParaRPr lang="en-US" altLang="ja-JP" sz="1600" dirty="0"/>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50" name="図 49">
            <a:extLst>
              <a:ext uri="{FF2B5EF4-FFF2-40B4-BE49-F238E27FC236}">
                <a16:creationId xmlns:a16="http://schemas.microsoft.com/office/drawing/2014/main" id="{A9C021B8-20F3-DD28-9C69-B380BA61EBFF}"/>
              </a:ext>
            </a:extLst>
          </p:cNvPr>
          <p:cNvPicPr>
            <a:picLocks noChangeAspect="1"/>
          </p:cNvPicPr>
          <p:nvPr/>
        </p:nvPicPr>
        <p:blipFill>
          <a:blip r:embed="rId5"/>
          <a:stretch>
            <a:fillRect/>
          </a:stretch>
        </p:blipFill>
        <p:spPr>
          <a:xfrm>
            <a:off x="730419" y="1422052"/>
            <a:ext cx="3565369" cy="356536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1202</TotalTime>
  <Words>62</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272</cp:revision>
  <cp:lastPrinted>2021-07-20T08:57:41Z</cp:lastPrinted>
  <dcterms:created xsi:type="dcterms:W3CDTF">2021-06-21T09:41:39Z</dcterms:created>
  <dcterms:modified xsi:type="dcterms:W3CDTF">2024-12-09T08:21:24Z</dcterms:modified>
</cp:coreProperties>
</file>