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59" d="100"/>
          <a:sy n="59" d="100"/>
        </p:scale>
        <p:origin x="2310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快適ライフスタイルギフト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ナノックス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包・ハローキッチンペーパー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70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枚・ランドリーネット・不織布クロス・紙製水切り袋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洗濯用洗剤、キッチンペーパー、ランドリーネット、不織布クロス、紙製水切り袋の</a:t>
            </a:r>
            <a:r>
              <a:rPr lang="en-US" altLang="ja-JP" sz="1600" dirty="0"/>
              <a:t>5</a:t>
            </a:r>
            <a:r>
              <a:rPr lang="ja-JP" altLang="en-US" sz="1600" dirty="0"/>
              <a:t>点を詰め合わせた日用品のギフトセットです。日常生活における消耗品のため、貰って嬉しい贈り物です。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 descr="カレンダー が含まれている画像&#10;&#10;自動的に生成された説明">
            <a:extLst>
              <a:ext uri="{FF2B5EF4-FFF2-40B4-BE49-F238E27FC236}">
                <a16:creationId xmlns:a16="http://schemas.microsoft.com/office/drawing/2014/main" id="{211D82F7-3153-92E8-6745-F9884CCA21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9305" y="1496155"/>
            <a:ext cx="3375582" cy="3375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750</TotalTime>
  <Words>77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五十嵐弘行</cp:lastModifiedBy>
  <cp:revision>253</cp:revision>
  <cp:lastPrinted>2021-07-20T08:57:41Z</cp:lastPrinted>
  <dcterms:created xsi:type="dcterms:W3CDTF">2021-06-21T09:41:39Z</dcterms:created>
  <dcterms:modified xsi:type="dcterms:W3CDTF">2024-11-29T09:34:57Z</dcterms:modified>
</cp:coreProperties>
</file>