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CHEF(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シェフ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食卓で使える電気調理鍋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素材：ステンレススチール（セラミックコーティング）･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・ガラス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サイズ：鍋本体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/113×365×200mm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備考：箱サイズ：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120×410×210mm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/1500ml､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電源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/AC100V-550W､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鍋蓋･蒸し器･電源コード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71136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/>
              <a:t>電気式で火を使わないためリビングやダイニングテーブルの上などでも調理できる、とっても便利な片手鍋です。料理イベントやキャンペーンの景品用などにもおすすめの商品です。</a:t>
            </a:r>
            <a:endParaRPr lang="en-US" altLang="ja-JP" sz="15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A9C14BA0-9470-9B40-76A5-E55E89FABD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93843"/>
            <a:ext cx="3643437" cy="364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1217</TotalTime>
  <Words>101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267</cp:revision>
  <cp:lastPrinted>2021-07-20T08:57:41Z</cp:lastPrinted>
  <dcterms:created xsi:type="dcterms:W3CDTF">2021-06-21T09:41:39Z</dcterms:created>
  <dcterms:modified xsi:type="dcterms:W3CDTF">2024-09-04T08:39:11Z</dcterms:modified>
</cp:coreProperties>
</file>