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防犯啓発トイレットロール</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素材 : 再生紙</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サイズ : φ105×115mm</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紙巻</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特殊詐欺に役立つ情報がプリントされたアイデアトイレットペーパーです。犯罪防止の啓発イベントやキャンペーンにおいて無料配布するノベルティグッズとしておすすめのアイテムです。※こちらの商品は、最小ロット数単位（倍数）のみの承りになりま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