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タニタ デジタルクッキングスケール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PET</a:t>
            </a:r>
            <a:r>
              <a:rPr lang="ja-JP" altLang="en-US" sz="900" dirty="0">
                <a:latin typeface="Meiryo UI" panose="020B0604030504040204" pitchFamily="34" charset="-128"/>
                <a:ea typeface="Meiryo UI" panose="020B0604030504040204" pitchFamily="34" charset="-128"/>
              </a:rPr>
              <a:t>・シリコーンゴム</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27×120×170mm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備考：単四乾電池</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本使用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電池付</a:t>
            </a:r>
            <a:r>
              <a:rPr lang="en-US" altLang="ja-JP"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壁などにかけておくこともできるほどに薄型で収納も便利なデジタルクッキングスケールです。食材の量を正確に量ることが可能なため一家に一台はほしいアイテムとして人気です。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42ED93B0-EDCE-D987-D9FB-92DEC3A0A08A}"/>
              </a:ext>
            </a:extLst>
          </p:cNvPr>
          <p:cNvPicPr>
            <a:picLocks noChangeAspect="1"/>
          </p:cNvPicPr>
          <p:nvPr/>
        </p:nvPicPr>
        <p:blipFill>
          <a:blip r:embed="rId5"/>
          <a:stretch>
            <a:fillRect/>
          </a:stretch>
        </p:blipFill>
        <p:spPr>
          <a:xfrm>
            <a:off x="709624" y="1413139"/>
            <a:ext cx="3629981" cy="362998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926</TotalTime>
  <Words>78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2024-09-05T03:29:21Z</dcterms:modified>
</cp:coreProperties>
</file>