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激落ちくん クリーニングギフトセット</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包装：化粧箱</a:t>
            </a:r>
          </a:p>
          <a:p>
            <a:r>
              <a:rPr lang="ja-JP" altLang="en-US" sz="900" dirty="0">
                <a:latin typeface="Meiryo UI" panose="020B0604030504040204" pitchFamily="34" charset="-128"/>
                <a:ea typeface="Meiryo UI" panose="020B0604030504040204" pitchFamily="34" charset="-128"/>
              </a:rPr>
              <a:t>備考：セット内容</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激落ちくん超厚流せるトイレクリーナー</a:t>
            </a:r>
            <a:r>
              <a:rPr lang="en-US" altLang="ja-JP" sz="900" dirty="0">
                <a:latin typeface="Meiryo UI" panose="020B0604030504040204" pitchFamily="34" charset="-128"/>
                <a:ea typeface="Meiryo UI" panose="020B0604030504040204" pitchFamily="34" charset="-128"/>
              </a:rPr>
              <a:t>12</a:t>
            </a:r>
            <a:r>
              <a:rPr lang="ja-JP" altLang="en-US" sz="900" dirty="0">
                <a:latin typeface="Meiryo UI" panose="020B0604030504040204" pitchFamily="34" charset="-128"/>
                <a:ea typeface="Meiryo UI" panose="020B0604030504040204" pitchFamily="34" charset="-128"/>
              </a:rPr>
              <a:t>枚・激落ちくん流せる除菌トイレクリーナー</a:t>
            </a:r>
            <a:r>
              <a:rPr lang="en-US" altLang="ja-JP" sz="900" dirty="0">
                <a:latin typeface="Meiryo UI" panose="020B0604030504040204" pitchFamily="34" charset="-128"/>
                <a:ea typeface="Meiryo UI" panose="020B0604030504040204" pitchFamily="34" charset="-128"/>
              </a:rPr>
              <a:t>10</a:t>
            </a:r>
            <a:r>
              <a:rPr lang="ja-JP" altLang="en-US" sz="900" dirty="0">
                <a:latin typeface="Meiryo UI" panose="020B0604030504040204" pitchFamily="34" charset="-128"/>
                <a:ea typeface="Meiryo UI" panose="020B0604030504040204" pitchFamily="34" charset="-128"/>
              </a:rPr>
              <a:t>枚入・激落ちくんメラミンスポンジ・激落ち流せる除菌クリーナ</a:t>
            </a:r>
            <a:r>
              <a:rPr lang="en-US" altLang="ja-JP" sz="900" dirty="0">
                <a:latin typeface="Meiryo UI" panose="020B0604030504040204" pitchFamily="34" charset="-128"/>
                <a:ea typeface="Meiryo UI" panose="020B0604030504040204" pitchFamily="34" charset="-128"/>
              </a:rPr>
              <a:t>24</a:t>
            </a:r>
            <a:r>
              <a:rPr lang="ja-JP" altLang="en-US" sz="900" dirty="0">
                <a:latin typeface="Meiryo UI" panose="020B0604030504040204" pitchFamily="34" charset="-128"/>
                <a:ea typeface="Meiryo UI" panose="020B0604030504040204" pitchFamily="34" charset="-128"/>
              </a:rPr>
              <a:t>枚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洗剤を必要とせず水だけでも水アカや茶しぶを落とすことができる人気のスポンジ「激落ちくん」の詰め合わせギフトセットです。ご家族向けイベントの景品用などにもおすすめです。</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6" name="図 5">
            <a:extLst>
              <a:ext uri="{FF2B5EF4-FFF2-40B4-BE49-F238E27FC236}">
                <a16:creationId xmlns:a16="http://schemas.microsoft.com/office/drawing/2014/main" id="{831C4F73-B5CE-949A-994C-03E0C2B9C3DA}"/>
              </a:ext>
            </a:extLst>
          </p:cNvPr>
          <p:cNvPicPr>
            <a:picLocks noChangeAspect="1"/>
          </p:cNvPicPr>
          <p:nvPr/>
        </p:nvPicPr>
        <p:blipFill>
          <a:blip r:embed="rId5"/>
          <a:stretch>
            <a:fillRect/>
          </a:stretch>
        </p:blipFill>
        <p:spPr>
          <a:xfrm>
            <a:off x="733770" y="1442586"/>
            <a:ext cx="3560090" cy="3560090"/>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777</TotalTime>
  <Words>93</Words>
  <Application>Microsoft Office PowerPoint</Application>
  <PresentationFormat>画面に合わせる (4:3)</PresentationFormat>
  <Paragraphs>12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253</cp:revision>
  <cp:lastPrinted>2021-07-20T08:57:41Z</cp:lastPrinted>
  <dcterms:created xsi:type="dcterms:W3CDTF">2021-06-21T09:41:39Z</dcterms:created>
  <dcterms:modified xsi:type="dcterms:W3CDTF">2024-09-02T01:03:56Z</dcterms:modified>
</cp:coreProperties>
</file>