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充電式 コンパクトハンディクリーナー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452×75×77mm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充電式、付属品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付け替えヘッド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・充電用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タイプ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C)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・充電スタンド・延長ノズル・メタルフィルター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680g</a:t>
            </a:r>
            <a:r>
              <a:rPr lang="ja-JP" altLang="en-US" sz="1600" dirty="0"/>
              <a:t>と軽量でコンパクトな充電式クリーナーです。置くだけで充電できるスタンド付きに加え、付け替えヘッドは</a:t>
            </a:r>
            <a:r>
              <a:rPr lang="en-US" altLang="ja-JP" sz="1600" dirty="0"/>
              <a:t>3</a:t>
            </a:r>
            <a:r>
              <a:rPr lang="ja-JP" altLang="en-US" sz="1600" dirty="0"/>
              <a:t>タイプ、延長ノズル、メタルフィルター付き。景品用などに人気です。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40882F63-FCAA-3124-11E2-B0408BDBA1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016" y="1334821"/>
            <a:ext cx="3674261" cy="367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1201</TotalTime>
  <Words>84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2024-11-20T08:41:08Z</dcterms:modified>
</cp:coreProperties>
</file>