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0" d="100"/>
          <a:sy n="80" d="100"/>
        </p:scale>
        <p:origin x="168"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2024/12/11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2024/12/11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木箱入 今治の逸品タオルギフトセット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素材：綿</a:t>
            </a:r>
          </a:p>
          <a:p>
            <a:r>
              <a:rPr lang="ja-JP" altLang="en-US" sz="900" dirty="0">
                <a:latin typeface="Meiryo UI" panose="020B0604030504040204" pitchFamily="34" charset="-128"/>
                <a:ea typeface="Meiryo UI" panose="020B0604030504040204" pitchFamily="34" charset="-128"/>
              </a:rPr>
              <a:t>サイズ：フェイスタオル</a:t>
            </a:r>
            <a:r>
              <a:rPr lang="en-US" altLang="ja-JP" sz="900" dirty="0">
                <a:latin typeface="Meiryo UI" panose="020B0604030504040204" pitchFamily="34" charset="-128"/>
                <a:ea typeface="Meiryo UI" panose="020B0604030504040204" pitchFamily="34" charset="-128"/>
              </a:rPr>
              <a:t>/340×750mm</a:t>
            </a:r>
            <a:r>
              <a:rPr lang="ja-JP" altLang="en-US" sz="900" dirty="0">
                <a:latin typeface="Meiryo UI" panose="020B0604030504040204" pitchFamily="34" charset="-128"/>
                <a:ea typeface="Meiryo UI" panose="020B0604030504040204" pitchFamily="34" charset="-128"/>
              </a:rPr>
              <a:t>、ハンドタオル</a:t>
            </a:r>
            <a:r>
              <a:rPr lang="en-US" altLang="ja-JP" sz="900" dirty="0">
                <a:latin typeface="Meiryo UI" panose="020B0604030504040204" pitchFamily="34" charset="-128"/>
                <a:ea typeface="Meiryo UI" panose="020B0604030504040204" pitchFamily="34" charset="-128"/>
              </a:rPr>
              <a:t>/340×350mm</a:t>
            </a:r>
          </a:p>
          <a:p>
            <a:r>
              <a:rPr lang="ja-JP" altLang="en-US" sz="900" dirty="0">
                <a:latin typeface="Meiryo UI" panose="020B0604030504040204" pitchFamily="34" charset="-128"/>
                <a:ea typeface="Meiryo UI" panose="020B0604030504040204" pitchFamily="34" charset="-128"/>
              </a:rPr>
              <a:t>包装：木箱</a:t>
            </a:r>
          </a:p>
          <a:p>
            <a:r>
              <a:rPr lang="ja-JP" altLang="en-US" sz="900" dirty="0">
                <a:latin typeface="Meiryo UI" panose="020B0604030504040204" pitchFamily="34" charset="-128"/>
                <a:ea typeface="Meiryo UI" panose="020B0604030504040204" pitchFamily="34" charset="-128"/>
              </a:rPr>
              <a:t>備考：セット内容</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ハンドタオル・フェイスタオル、認定番号</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第</a:t>
            </a:r>
            <a:r>
              <a:rPr lang="en-US" altLang="ja-JP" sz="900" dirty="0">
                <a:latin typeface="Meiryo UI" panose="020B0604030504040204" pitchFamily="34" charset="-128"/>
                <a:ea typeface="Meiryo UI" panose="020B0604030504040204" pitchFamily="34" charset="-128"/>
              </a:rPr>
              <a:t>2014-791</a:t>
            </a:r>
            <a:r>
              <a:rPr lang="ja-JP" altLang="en-US" sz="900" dirty="0">
                <a:latin typeface="Meiryo UI" panose="020B0604030504040204" pitchFamily="34" charset="-128"/>
                <a:ea typeface="Meiryo UI" panose="020B0604030504040204" pitchFamily="34" charset="-128"/>
              </a:rPr>
              <a:t>号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ふっくらとしていて肌触りも優しく、また吸水性にも優れた今治産のハイクオリティなファイルタオルとハンドタオルのセットです。織り柄も非常に美しく高級感のあるギフトセットです。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23" name="図 22">
            <a:extLst>
              <a:ext uri="{FF2B5EF4-FFF2-40B4-BE49-F238E27FC236}">
                <a16:creationId xmlns:a16="http://schemas.microsoft.com/office/drawing/2014/main" id="{43CB5A5A-CE30-1C19-88B6-0B63177052AB}"/>
              </a:ext>
            </a:extLst>
          </p:cNvPr>
          <p:cNvPicPr>
            <a:picLocks noChangeAspect="1"/>
          </p:cNvPicPr>
          <p:nvPr/>
        </p:nvPicPr>
        <p:blipFill>
          <a:blip r:embed="rId5"/>
          <a:stretch>
            <a:fillRect/>
          </a:stretch>
        </p:blipFill>
        <p:spPr>
          <a:xfrm>
            <a:off x="748232" y="1350319"/>
            <a:ext cx="3637102" cy="3637102"/>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1015</TotalTime>
  <Words>83</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260</cp:revision>
  <cp:lastPrinted>2021-07-20T08:57:41Z</cp:lastPrinted>
  <dcterms:created xsi:type="dcterms:W3CDTF">2021-06-21T09:41:39Z</dcterms:created>
  <dcterms:modified xsi:type="dcterms:W3CDTF">2024-12-11T05:09:22Z</dcterms:modified>
</cp:coreProperties>
</file>