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0" d="100"/>
          <a:sy n="80" d="100"/>
        </p:scale>
        <p:origin x="168"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2024/12/11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木箱入 今治の逸品バスタオル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素材：綿</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600×1200mm</a:t>
            </a:r>
          </a:p>
          <a:p>
            <a:r>
              <a:rPr lang="ja-JP" altLang="en-US" sz="900" dirty="0">
                <a:latin typeface="Meiryo UI" panose="020B0604030504040204" pitchFamily="34" charset="-128"/>
                <a:ea typeface="Meiryo UI" panose="020B0604030504040204" pitchFamily="34" charset="-128"/>
              </a:rPr>
              <a:t>包装：木箱</a:t>
            </a:r>
          </a:p>
          <a:p>
            <a:r>
              <a:rPr lang="ja-JP" altLang="en-US" sz="900" dirty="0">
                <a:latin typeface="Meiryo UI" panose="020B0604030504040204" pitchFamily="34" charset="-128"/>
                <a:ea typeface="Meiryo UI" panose="020B0604030504040204" pitchFamily="34" charset="-128"/>
              </a:rPr>
              <a:t>備考：認定番号</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第</a:t>
            </a:r>
            <a:r>
              <a:rPr lang="en-US" altLang="ja-JP" sz="900" dirty="0">
                <a:latin typeface="Meiryo UI" panose="020B0604030504040204" pitchFamily="34" charset="-128"/>
                <a:ea typeface="Meiryo UI" panose="020B0604030504040204" pitchFamily="34" charset="-128"/>
              </a:rPr>
              <a:t>2013-614</a:t>
            </a:r>
            <a:r>
              <a:rPr lang="ja-JP" altLang="en-US" sz="900" dirty="0">
                <a:latin typeface="Meiryo UI" panose="020B0604030504040204" pitchFamily="34" charset="-128"/>
                <a:ea typeface="Meiryo UI" panose="020B0604030504040204" pitchFamily="34" charset="-128"/>
              </a:rPr>
              <a:t>号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高級感のある木箱入りで贈答用や景品用などにぴったりなバスタオルです。ふっくらとしていて肌触りも優しく、また吸水性にも優れた今治産タオルは病みつきになること間違いなし！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0" name="図 19">
            <a:extLst>
              <a:ext uri="{FF2B5EF4-FFF2-40B4-BE49-F238E27FC236}">
                <a16:creationId xmlns:a16="http://schemas.microsoft.com/office/drawing/2014/main" id="{42814AB6-EF99-CFFF-E906-FB922063E778}"/>
              </a:ext>
            </a:extLst>
          </p:cNvPr>
          <p:cNvPicPr>
            <a:picLocks noChangeAspect="1"/>
          </p:cNvPicPr>
          <p:nvPr/>
        </p:nvPicPr>
        <p:blipFill>
          <a:blip r:embed="rId5"/>
          <a:stretch>
            <a:fillRect/>
          </a:stretch>
        </p:blipFill>
        <p:spPr>
          <a:xfrm>
            <a:off x="709624" y="1445390"/>
            <a:ext cx="3620503" cy="3620503"/>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940</TotalTime>
  <Words>74</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259</cp:revision>
  <cp:lastPrinted>2021-07-20T08:57:41Z</cp:lastPrinted>
  <dcterms:created xsi:type="dcterms:W3CDTF">2021-06-21T09:41:39Z</dcterms:created>
  <dcterms:modified xsi:type="dcterms:W3CDTF">2024-12-11T03:54:44Z</dcterms:modified>
</cp:coreProperties>
</file>