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尾西の携帯おにぎり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内容量/45g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包装袋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賞味期間/製造日より5年 出荷可能日を必ずご確認ください。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いざという時に助かる、水やお湯で戻すだけで食べられる携帯おにぎりです。賞味期間は製造日より5年と長期保存可能なため、防災イベントやキャンペーンのノベルティ用としておすすめで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