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026"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イロドリ キッチンスポンジ</a:t>
            </a:r>
            <a:r>
              <a:rPr lang="en-US" altLang="ja-JP" sz="2000" dirty="0">
                <a:solidFill>
                  <a:schemeClr val="bg1"/>
                </a:solidFill>
                <a:latin typeface="Meiryo UI" panose="020B0604030504040204" pitchFamily="34" charset="-128"/>
                <a:ea typeface="Meiryo UI" panose="020B0604030504040204" pitchFamily="34" charset="-128"/>
              </a:rPr>
              <a:t>5</a:t>
            </a:r>
            <a:r>
              <a:rPr lang="ja-JP" altLang="en-US" sz="2000" dirty="0">
                <a:solidFill>
                  <a:schemeClr val="bg1"/>
                </a:solidFill>
                <a:latin typeface="Meiryo UI" panose="020B0604030504040204" pitchFamily="34" charset="-128"/>
                <a:ea typeface="Meiryo UI" panose="020B0604030504040204" pitchFamily="34" charset="-128"/>
              </a:rPr>
              <a:t>種セット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素材：ポリウレタン・ポリエステル・</a:t>
            </a:r>
            <a:r>
              <a:rPr lang="en-US" altLang="ja-JP" sz="900" dirty="0">
                <a:latin typeface="Meiryo UI" panose="020B0604030504040204" pitchFamily="34" charset="-128"/>
                <a:ea typeface="Meiryo UI" panose="020B0604030504040204" pitchFamily="34" charset="-128"/>
              </a:rPr>
              <a:t>PET(</a:t>
            </a:r>
            <a:r>
              <a:rPr lang="ja-JP" altLang="en-US" sz="900" dirty="0">
                <a:latin typeface="Meiryo UI" panose="020B0604030504040204" pitchFamily="34" charset="-128"/>
                <a:ea typeface="Meiryo UI" panose="020B0604030504040204" pitchFamily="34" charset="-128"/>
              </a:rPr>
              <a:t>アルミ蒸着</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・メラミン樹脂</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225×250×30mm(</a:t>
            </a:r>
            <a:r>
              <a:rPr lang="ja-JP" altLang="en-US" sz="900" dirty="0">
                <a:latin typeface="Meiryo UI" panose="020B0604030504040204" pitchFamily="34" charset="-128"/>
                <a:ea typeface="Meiryo UI" panose="020B0604030504040204" pitchFamily="34" charset="-128"/>
              </a:rPr>
              <a:t>袋入り状態</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包装：包装袋</a:t>
            </a:r>
          </a:p>
          <a:p>
            <a:r>
              <a:rPr lang="ja-JP" altLang="en-US" sz="900" dirty="0">
                <a:latin typeface="Meiryo UI" panose="020B0604030504040204" pitchFamily="34" charset="-128"/>
                <a:ea typeface="Meiryo UI" panose="020B0604030504040204" pitchFamily="34" charset="-128"/>
              </a:rPr>
              <a:t>生産国：中国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20142"/>
          </a:xfrm>
          <a:prstGeom prst="rect">
            <a:avLst/>
          </a:prstGeom>
          <a:noFill/>
        </p:spPr>
        <p:txBody>
          <a:bodyPr wrap="square" lIns="0" tIns="46800" rIns="0" spcCol="360000" rtlCol="0">
            <a:spAutoFit/>
          </a:bodyPr>
          <a:lstStyle/>
          <a:p>
            <a:pPr>
              <a:lnSpc>
                <a:spcPts val="2400"/>
              </a:lnSpc>
            </a:pPr>
            <a:r>
              <a:rPr lang="ja-JP" altLang="en-US" sz="1600" dirty="0"/>
              <a:t>さまざまな洗い物に対応できる非常に便利な</a:t>
            </a:r>
            <a:r>
              <a:rPr lang="en-US" altLang="ja-JP" sz="1600" dirty="0"/>
              <a:t>5</a:t>
            </a:r>
            <a:r>
              <a:rPr lang="ja-JP" altLang="en-US" sz="1600" dirty="0"/>
              <a:t>種類のスポンジセットです。日常生活における必需品でもあり、また消耗品でもあるためノベルティグッズとしても喜ばれるアイテムです。</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8" name="図 27">
            <a:extLst>
              <a:ext uri="{FF2B5EF4-FFF2-40B4-BE49-F238E27FC236}">
                <a16:creationId xmlns:a16="http://schemas.microsoft.com/office/drawing/2014/main" id="{3A343F64-3B05-D64B-C92B-69D84350180D}"/>
              </a:ext>
            </a:extLst>
          </p:cNvPr>
          <p:cNvPicPr>
            <a:picLocks noChangeAspect="1"/>
          </p:cNvPicPr>
          <p:nvPr/>
        </p:nvPicPr>
        <p:blipFill>
          <a:blip r:embed="rId5"/>
          <a:stretch>
            <a:fillRect/>
          </a:stretch>
        </p:blipFill>
        <p:spPr>
          <a:xfrm>
            <a:off x="724120" y="1353931"/>
            <a:ext cx="3689189" cy="36891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867</TotalTime>
  <Words>83</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262</cp:revision>
  <cp:lastPrinted>2021-07-20T08:57:41Z</cp:lastPrinted>
  <dcterms:created xsi:type="dcterms:W3CDTF">2021-06-21T09:41:39Z</dcterms:created>
  <dcterms:modified xsi:type="dcterms:W3CDTF">2024-09-13T08:06:58Z</dcterms:modified>
</cp:coreProperties>
</file>