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ティッシュみたいなお掃除クロス</a:t>
            </a:r>
            <a:r>
              <a:rPr lang="en-US" altLang="ja-JP" sz="2000" dirty="0">
                <a:solidFill>
                  <a:schemeClr val="bg1"/>
                </a:solidFill>
                <a:latin typeface="Meiryo UI" panose="020B0604030504040204" pitchFamily="34" charset="-128"/>
                <a:ea typeface="Meiryo UI" panose="020B0604030504040204" pitchFamily="34" charset="-128"/>
              </a:rPr>
              <a:t>12</a:t>
            </a:r>
            <a:r>
              <a:rPr lang="ja-JP" altLang="en-US" sz="2000" dirty="0">
                <a:solidFill>
                  <a:schemeClr val="bg1"/>
                </a:solidFill>
                <a:latin typeface="Meiryo UI" panose="020B0604030504040204" pitchFamily="34" charset="-128"/>
                <a:ea typeface="Meiryo UI" panose="020B0604030504040204" pitchFamily="34" charset="-128"/>
              </a:rPr>
              <a:t>枚組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200×200mm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生産国：中国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ティッシュのように使いたいときにサッと取り出せるお掃除クロス</a:t>
            </a:r>
            <a:r>
              <a:rPr lang="en-US" altLang="ja-JP" sz="1600" dirty="0"/>
              <a:t>12</a:t>
            </a:r>
            <a:r>
              <a:rPr lang="ja-JP" altLang="en-US" sz="1600" dirty="0"/>
              <a:t>枚組です。キッチン周りはもちろん、テーブルや窓拭き、またメガネ拭きとしても利用可能で非常におすすめです。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29035E21-FAD7-9385-2523-558E19691767}"/>
              </a:ext>
            </a:extLst>
          </p:cNvPr>
          <p:cNvPicPr>
            <a:picLocks noChangeAspect="1"/>
          </p:cNvPicPr>
          <p:nvPr/>
        </p:nvPicPr>
        <p:blipFill>
          <a:blip r:embed="rId5"/>
          <a:stretch>
            <a:fillRect/>
          </a:stretch>
        </p:blipFill>
        <p:spPr>
          <a:xfrm>
            <a:off x="734560" y="1422970"/>
            <a:ext cx="3560088" cy="356008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1000</TotalTime>
  <Words>70</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2024-11-20T05:19:41Z</dcterms:modified>
</cp:coreProperties>
</file>