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リル バイオマス配合ポリ袋</a:t>
            </a:r>
            <a:r>
              <a:rPr lang="en-US" altLang="ja-JP" sz="2000" dirty="0">
                <a:solidFill>
                  <a:schemeClr val="bg1"/>
                </a:solidFill>
                <a:latin typeface="Meiryo UI" panose="020B0604030504040204" pitchFamily="34" charset="-128"/>
                <a:ea typeface="Meiryo UI" panose="020B0604030504040204" pitchFamily="34" charset="-128"/>
              </a:rPr>
              <a:t>50</a:t>
            </a:r>
            <a:r>
              <a:rPr lang="ja-JP" altLang="en-US" sz="2000" dirty="0">
                <a:solidFill>
                  <a:schemeClr val="bg1"/>
                </a:solidFill>
                <a:latin typeface="Meiryo UI" panose="020B0604030504040204" pitchFamily="34" charset="-128"/>
                <a:ea typeface="Meiryo UI" panose="020B0604030504040204" pitchFamily="34" charset="-128"/>
              </a:rPr>
              <a:t>枚入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PE</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303×201mm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サトウキビを原料としたバイオマスプラスチックを使っているため地球環境に優しいポリ袋です。環境問題を考えるイベントやキャンペーンのノベルティグッズとしておすすめです。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C0245C58-4C2A-AD12-B386-19C8DAC57DBD}"/>
              </a:ext>
            </a:extLst>
          </p:cNvPr>
          <p:cNvPicPr>
            <a:picLocks noChangeAspect="1"/>
          </p:cNvPicPr>
          <p:nvPr/>
        </p:nvPicPr>
        <p:blipFill>
          <a:blip r:embed="rId5"/>
          <a:stretch>
            <a:fillRect/>
          </a:stretch>
        </p:blipFill>
        <p:spPr>
          <a:xfrm>
            <a:off x="705731" y="1422542"/>
            <a:ext cx="3560090" cy="356009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784</TotalTime>
  <Words>64</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2024-11-01T01:29:25Z</dcterms:modified>
</cp:coreProperties>
</file>