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和ほのか おきもちギフト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素材：ハンカチタオル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ポリエステル、香り袋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檜・紙・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不織布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サイズ：石鹸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/φ55×15mm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、ハンカチタオル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/200×200mm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、香り袋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/130×60×15mm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石鹸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35g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・ハンカチタオル・香り袋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ハンカチタオル、石鹸、香り袋の</a:t>
            </a:r>
            <a:r>
              <a:rPr lang="en-US" altLang="ja-JP" sz="1600" dirty="0"/>
              <a:t>3</a:t>
            </a:r>
            <a:r>
              <a:rPr lang="ja-JP" altLang="en-US" sz="1600" dirty="0"/>
              <a:t>点セットです。伝統的で上品な和柄デザインがオシャレで、ちょっとしたご挨拶用や贈り物などにぴったり。またイベント特典用などにも人気があります。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1DC9139C-C20D-FED2-70D6-718C8ED5E3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374491"/>
            <a:ext cx="3668629" cy="366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1046</TotalTime>
  <Words>110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268</cp:revision>
  <cp:lastPrinted>2021-07-20T08:57:41Z</cp:lastPrinted>
  <dcterms:created xsi:type="dcterms:W3CDTF">2021-06-21T09:41:39Z</dcterms:created>
  <dcterms:modified xsi:type="dcterms:W3CDTF">2024-12-10T05:36:29Z</dcterms:modified>
</cp:coreProperties>
</file>