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ザ・プレミアム 多機能ボールペン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・スチール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スマホスタンド、ドライバー、水平器、スケールなど、あらゆる機能がこれ</a:t>
            </a:r>
            <a:r>
              <a:rPr lang="en-US" altLang="ja-JP" sz="1600" dirty="0"/>
              <a:t>1</a:t>
            </a:r>
            <a:r>
              <a:rPr lang="ja-JP" altLang="en-US" sz="1600" dirty="0"/>
              <a:t>本に集約された、マルチボールペンです。ゴールドな見た目は高級感もあり、非常にオシャレです。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88CC52C8-C86E-30E1-2636-4FB7E13E8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303" y="1359029"/>
            <a:ext cx="3628391" cy="36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</TotalTime>
  <Words>69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273</cp:revision>
  <cp:lastPrinted>2021-07-20T08:57:41Z</cp:lastPrinted>
  <dcterms:created xsi:type="dcterms:W3CDTF">2021-06-21T09:41:39Z</dcterms:created>
  <dcterms:modified xsi:type="dcterms:W3CDTF">2024-08-23T08:21:18Z</dcterms:modified>
</cp:coreProperties>
</file>