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フリーザージッパーバッグ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枚セット 箱入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電子レンジも冷凍保存も</a:t>
            </a:r>
            <a:r>
              <a:rPr lang="en-US" altLang="ja-JP" sz="1600" dirty="0"/>
              <a:t>OK</a:t>
            </a:r>
            <a:r>
              <a:rPr lang="ja-JP" altLang="en-US" sz="1600" dirty="0"/>
              <a:t>で使い勝手抜群なジッパーバッグ</a:t>
            </a:r>
            <a:r>
              <a:rPr lang="en-US" altLang="ja-JP" sz="1600" dirty="0"/>
              <a:t>15</a:t>
            </a:r>
            <a:r>
              <a:rPr lang="ja-JP" altLang="en-US" sz="1600" dirty="0"/>
              <a:t>枚セットです。メモ欄がついているのも好ポイント！イベントやキャンペーンの特典用、ノベルティなどにおすすめです。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E53B484F-BC3A-6C66-0B81-E02087D56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446" y="1400481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862</TotalTime>
  <Words>74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2024-11-06T07:45:48Z</dcterms:modified>
</cp:coreProperties>
</file>