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必携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素材：綿・アルミニウム・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・ポリエステル・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サイズ：ジッパーバッグ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/145×184mm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圧縮タオル・アルミシート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1400×700mm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・カラビナ・ジッパーバッグ・ホイッスル・不織布マスク・防災ブック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持ち出して携帯しやすいジッパーバッグ入りの防災</a:t>
            </a:r>
            <a:r>
              <a:rPr lang="en-US" altLang="ja-JP" sz="1600" dirty="0"/>
              <a:t>7</a:t>
            </a:r>
            <a:r>
              <a:rPr lang="ja-JP" altLang="en-US" sz="1600" dirty="0"/>
              <a:t>点セットです。ホイッスルやカラビナ、アルミシート、圧縮タオル、不織布など、いざというときに役立つアイテムの詰め合わせです。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B9F3189-8FB3-E2FA-230B-F04194F47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1" y="1422052"/>
            <a:ext cx="3518606" cy="35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2024-09-11T01:03:23Z</dcterms:modified>
</cp:coreProperties>
</file>