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33" autoAdjust="0"/>
    <p:restoredTop sz="94656"/>
  </p:normalViewPr>
  <p:slideViewPr>
    <p:cSldViewPr snapToGrid="0" snapToObjects="1">
      <p:cViewPr varScale="1">
        <p:scale>
          <a:sx n="79" d="100"/>
          <a:sy n="79" d="100"/>
        </p:scale>
        <p:origin x="108" y="4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おうちでおんたま</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温泉たまごメーカー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130×162×98mm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ラジウム鉱石配合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生卵をセットして水をお湯を入れるだけで手軽にぷるぷる温泉たまごが作れる非常に便利なメーカーです。フタは殻入れとしても利用できますし、なにより見た目が可愛いのが好ポイントです！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E20F89C-858A-5361-1813-EEC8F8045E68}"/>
              </a:ext>
            </a:extLst>
          </p:cNvPr>
          <p:cNvPicPr>
            <a:picLocks noChangeAspect="1"/>
          </p:cNvPicPr>
          <p:nvPr/>
        </p:nvPicPr>
        <p:blipFill>
          <a:blip r:embed="rId5"/>
          <a:stretch>
            <a:fillRect/>
          </a:stretch>
        </p:blipFill>
        <p:spPr>
          <a:xfrm>
            <a:off x="650155" y="1379501"/>
            <a:ext cx="3664579" cy="36645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TotalTime>
  <Words>91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2025-03-04T08:41:42Z</dcterms:modified>
</cp:coreProperties>
</file>