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クッカル 片手プレート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素材：陶器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30×220×185mm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電子レンジにも、トースターにも、オーブンレンジにも使える片手プレートです。調理プレートやソースパンに便利に使える実用的なアイテム。特典用や景品用としてもおすすめです。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F578BBA-4F98-465E-268D-0369AF752E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7205"/>
            <a:ext cx="3584843" cy="358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</TotalTime>
  <Words>66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2024-09-05T05:03:42Z</dcterms:modified>
</cp:coreProperties>
</file>