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どこでもキレイ ノート型お掃除クロス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素材：ポリエステル・ナイロン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150×205mm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お掃除用の</a:t>
            </a:r>
            <a:r>
              <a:rPr lang="en-US" altLang="ja-JP" sz="1600" dirty="0"/>
              <a:t>3</a:t>
            </a:r>
            <a:r>
              <a:rPr lang="ja-JP" altLang="en-US" sz="1600" dirty="0"/>
              <a:t>種類のクロスをノートのように綴じた画期的アイテム。使うときはそれこそノートのようにめくって使い分けが可能！便利グッズとして特典用や景品用としてぜひご活用ください！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C6A3BEC7-487F-C736-7B4D-DFB22477DD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19" y="1369824"/>
            <a:ext cx="3565683" cy="356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1236</TotalTime>
  <Words>76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271</cp:revision>
  <cp:lastPrinted>2021-07-20T08:57:41Z</cp:lastPrinted>
  <dcterms:created xsi:type="dcterms:W3CDTF">2021-06-21T09:41:39Z</dcterms:created>
  <dcterms:modified xsi:type="dcterms:W3CDTF">2024-11-19T08:46:49Z</dcterms:modified>
</cp:coreProperties>
</file>