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感謝トイレットロール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素材：再生紙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φ97×116mm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包装：紙巻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2014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感謝の気持ちを伝えるパッケージデザインが特徴のトイレットロールです。イベントやキャンペーンのノベルティグッズとして定番ですが、ディスプレイ用としてもひと目を惹きつけます。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10AB31A8-4419-1FC6-82BA-89963A9F40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8436" y="1496155"/>
            <a:ext cx="3472164" cy="347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1205</TotalTime>
  <Words>54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260</cp:revision>
  <cp:lastPrinted>2021-07-20T08:57:41Z</cp:lastPrinted>
  <dcterms:created xsi:type="dcterms:W3CDTF">2021-06-21T09:41:39Z</dcterms:created>
  <dcterms:modified xsi:type="dcterms:W3CDTF">2024-11-25T08:27:45Z</dcterms:modified>
</cp:coreProperties>
</file>