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SMART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コンパクトデイリーバッグ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/400×400mm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φ35×85mm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イベントやキャンペーンのディスプレイにしつつ配布するのにもぴったりな、オシャレな筒型ボックス入りのデイリーバッグです。もちろんサブバッグとして携帯するのにも便利です。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121483D-2216-E376-D22E-189BF37FE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76" y="1414094"/>
            <a:ext cx="3630576" cy="36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2024-09-12T04:06:43Z</dcterms:modified>
</cp:coreProperties>
</file>