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7" d="100"/>
          <a:sy n="87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2024/9/4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吸水力バツグン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!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水切りマット 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6485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素材：ポリビニルアルコール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200×300×3mm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包装：包装袋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生産国：中国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2135008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500" dirty="0"/>
              <a:t>洗って絞るだけで何度も繰り返し使うことが可能な、吸水力抜群の水切りマットです。エンボス加工で入れられたデザインもナチュラルかつオシャレ。ノベルティ用などとしても人気の商品です。 </a:t>
            </a:r>
            <a:endParaRPr lang="en-US" altLang="ja-JP" sz="15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56795B15-F001-2056-FA0C-54F8D21D2D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624" y="1369528"/>
            <a:ext cx="3617893" cy="361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1157</TotalTime>
  <Words>71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264</cp:revision>
  <cp:lastPrinted>2021-07-20T08:57:41Z</cp:lastPrinted>
  <dcterms:created xsi:type="dcterms:W3CDTF">2021-06-21T09:41:39Z</dcterms:created>
  <dcterms:modified xsi:type="dcterms:W3CDTF">2024-09-04T07:39:44Z</dcterms:modified>
</cp:coreProperties>
</file>