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ゴールドバーティッシュ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30W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素材：パルプ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 algn="just">
              <a:lnSpc>
                <a:spcPts val="2400"/>
              </a:lnSpc>
            </a:pPr>
            <a:r>
              <a:rPr lang="ja-JP" altLang="en-US" sz="1600" dirty="0"/>
              <a:t>キラキラのゴールドバーを模したパッケージデザインが、非常にインパクトのあるティッシュ</a:t>
            </a:r>
            <a:r>
              <a:rPr lang="en-US" altLang="ja-JP" sz="1600" dirty="0"/>
              <a:t>30W</a:t>
            </a:r>
            <a:r>
              <a:rPr lang="ja-JP" altLang="en-US" sz="1600" dirty="0"/>
              <a:t>。イベントやキャンペーンのディスプレイ用としても非常に人気の高いノベルティグッズ。 </a:t>
            </a:r>
            <a:endParaRPr lang="ja-JP" altLang="en-US" sz="1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9" name="図 38">
            <a:extLst>
              <a:ext uri="{FF2B5EF4-FFF2-40B4-BE49-F238E27FC236}">
                <a16:creationId xmlns:a16="http://schemas.microsoft.com/office/drawing/2014/main" id="{C9F5E8AD-3C53-C128-F421-B8D1D4C84AA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385438"/>
            <a:ext cx="3538968" cy="353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1141</TotalTime>
  <Words>55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267</cp:revision>
  <cp:lastPrinted>2021-07-20T08:57:41Z</cp:lastPrinted>
  <dcterms:created xsi:type="dcterms:W3CDTF">2021-06-21T09:41:39Z</dcterms:created>
  <dcterms:modified xsi:type="dcterms:W3CDTF">2024-11-22T07:15:14Z</dcterms:modified>
</cp:coreProperties>
</file>