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6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2024/12/10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薬用発泡入浴剤ネムリエ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錠入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5100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包装：包装袋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生産国：日本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備考：内容量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/40g×2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フォレストの香り・ゆずの香り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一日の疲れをしっかり癒し、上質な眠りへと誘ってくれる薬用発泡入浴剤の</a:t>
            </a:r>
            <a:r>
              <a:rPr lang="en-US" altLang="ja-JP" sz="1600" dirty="0"/>
              <a:t>2</a:t>
            </a:r>
            <a:r>
              <a:rPr lang="ja-JP" altLang="en-US" sz="1600" dirty="0"/>
              <a:t>錠入りです。フォレストとハーバルの</a:t>
            </a:r>
            <a:r>
              <a:rPr lang="en-US" altLang="ja-JP" sz="1600" dirty="0"/>
              <a:t>2</a:t>
            </a:r>
            <a:r>
              <a:rPr lang="ja-JP" altLang="en-US" sz="1600" dirty="0"/>
              <a:t>種類から選択可能。イベント特典用やノベルティ用におすすめ。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C0DC3369-08B7-7626-1FB7-4701BEB5C39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98554"/>
            <a:ext cx="3644566" cy="36445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917</TotalTime>
  <Words>83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2024-12-10T03:27:47Z</dcterms:modified>
</cp:coreProperties>
</file>