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>
        <p:scale>
          <a:sx n="200" d="100"/>
          <a:sy n="200" d="100"/>
        </p:scale>
        <p:origin x="-720" y="-58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キャプテンスタッグ ビストロちょこっとテーブル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素材：合成樹脂化粧繊維板</a:t>
            </a:r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・アルミニウム合金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/155×400×200mm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/20×400×200mm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備考：耐荷重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/10kg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コンパクトに折りたたんで持ち運びできる携帯テーブルです。オシャレなウッド調デザインで人気の高いアイテム。アウトドアイベントやキャンペーンの特典用、景品用などにもおすすめです。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11B93C32-E6E7-CF37-547A-C483DA3EC4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12733"/>
            <a:ext cx="3622635" cy="362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918</TotalTime>
  <Words>81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五十嵐弘行</cp:lastModifiedBy>
  <cp:revision>260</cp:revision>
  <cp:lastPrinted>2021-07-20T08:57:41Z</cp:lastPrinted>
  <dcterms:created xsi:type="dcterms:W3CDTF">2021-06-21T09:41:39Z</dcterms:created>
  <dcterms:modified xsi:type="dcterms:W3CDTF">2024-11-29T10:00:04Z</dcterms:modified>
</cp:coreProperties>
</file>