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新壱億円ティッシュ</a:t>
            </a:r>
            <a:r>
              <a:rPr lang="en-US" altLang="ja-JP" sz="2000" dirty="0">
                <a:solidFill>
                  <a:schemeClr val="bg1"/>
                </a:solidFill>
                <a:latin typeface="Meiryo UI" panose="020B0604030504040204" pitchFamily="34" charset="-128"/>
                <a:ea typeface="Meiryo UI" panose="020B0604030504040204" pitchFamily="34" charset="-128"/>
              </a:rPr>
              <a:t>20W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素材：パルプ</a:t>
            </a:r>
          </a:p>
          <a:p>
            <a:r>
              <a:rPr lang="ja-JP" altLang="en-US" sz="900" dirty="0">
                <a:latin typeface="Meiryo UI" panose="020B0604030504040204" pitchFamily="34" charset="-128"/>
                <a:ea typeface="Meiryo UI" panose="020B0604030504040204" pitchFamily="34" charset="-128"/>
              </a:rPr>
              <a:t>包装：包装袋</a:t>
            </a:r>
          </a:p>
          <a:p>
            <a:r>
              <a:rPr lang="ja-JP" altLang="en-US" sz="900" dirty="0">
                <a:latin typeface="Meiryo UI" panose="020B0604030504040204" pitchFamily="34" charset="-128"/>
                <a:ea typeface="Meiryo UI" panose="020B0604030504040204" pitchFamily="34" charset="-128"/>
              </a:rPr>
              <a:t>生産国：日本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新壱万円札のデザインをモチーフにした、ちょっとしたおもしろグッズ新壱億円ティッシュ</a:t>
            </a:r>
            <a:r>
              <a:rPr lang="en-US" altLang="ja-JP" sz="1600" dirty="0"/>
              <a:t>10</a:t>
            </a:r>
            <a:r>
              <a:rPr lang="ja-JP" altLang="en-US" sz="1600" dirty="0"/>
              <a:t>枚入り。インパクトがあるためイベントのディスプレイ用としてもおすすめです。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8B82B710-6F41-3611-8C7F-5462BE95F85C}"/>
              </a:ext>
            </a:extLst>
          </p:cNvPr>
          <p:cNvPicPr>
            <a:picLocks noChangeAspect="1"/>
          </p:cNvPicPr>
          <p:nvPr/>
        </p:nvPicPr>
        <p:blipFill>
          <a:blip r:embed="rId5"/>
          <a:stretch>
            <a:fillRect/>
          </a:stretch>
        </p:blipFill>
        <p:spPr>
          <a:xfrm>
            <a:off x="831848" y="1419340"/>
            <a:ext cx="3449015" cy="344901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1129</TotalTime>
  <Words>61</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2024-11-25T07:11:45Z</dcterms:modified>
</cp:coreProperties>
</file>