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日本一なが</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い</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a:t>
            </a:r>
            <a:r>
              <a:rPr lang="en-US" altLang="ja-JP" sz="2000" dirty="0">
                <a:solidFill>
                  <a:schemeClr val="bg1"/>
                </a:solidFill>
                <a:latin typeface="Meiryo UI" panose="020B0604030504040204" pitchFamily="34" charset="-128"/>
                <a:ea typeface="Meiryo UI" panose="020B0604030504040204" pitchFamily="34" charset="-128"/>
              </a:rPr>
              <a:t>30W </a:t>
            </a:r>
            <a:r>
              <a:rPr lang="ja-JP" altLang="en-US" sz="2000" dirty="0">
                <a:solidFill>
                  <a:schemeClr val="bg1"/>
                </a:solidFill>
                <a:latin typeface="Meiryo UI" panose="020B0604030504040204" pitchFamily="34" charset="-128"/>
                <a:ea typeface="Meiryo UI" panose="020B0604030504040204" pitchFamily="34" charset="-128"/>
              </a:rPr>
              <a:t>夢の花束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生産国：日本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ポップでカラフルで華やかなフラワーデザインと、インパクト抜群の長いボックスサイズが特徴のボックスティッシュ。イベント等でひと目を惹くこと間違いなしなのでおすすめです。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02A1A3A1-A32C-7104-17B3-4F774418D2A2}"/>
              </a:ext>
            </a:extLst>
          </p:cNvPr>
          <p:cNvPicPr>
            <a:picLocks noChangeAspect="1"/>
          </p:cNvPicPr>
          <p:nvPr/>
        </p:nvPicPr>
        <p:blipFill>
          <a:blip r:embed="rId5"/>
          <a:stretch>
            <a:fillRect/>
          </a:stretch>
        </p:blipFill>
        <p:spPr>
          <a:xfrm>
            <a:off x="776311" y="1411959"/>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1070</TotalTime>
  <Words>65</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2024-11-25T06:12:24Z</dcterms:modified>
</cp:coreProperties>
</file>